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3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7" r:id="rId3"/>
    <p:sldId id="257" r:id="rId4"/>
    <p:sldId id="278" r:id="rId5"/>
    <p:sldId id="265" r:id="rId6"/>
    <p:sldId id="298" r:id="rId7"/>
    <p:sldId id="301" r:id="rId8"/>
    <p:sldId id="313" r:id="rId9"/>
    <p:sldId id="314" r:id="rId10"/>
    <p:sldId id="315" r:id="rId11"/>
    <p:sldId id="316" r:id="rId12"/>
    <p:sldId id="312" r:id="rId13"/>
    <p:sldId id="31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4A756-E313-452E-8287-275B77C23491}" type="datetimeFigureOut">
              <a:rPr lang="ru-RU" smtClean="0"/>
              <a:t>06.06.2021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FBE6-36FB-478B-AD16-04FF2C8DF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824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9E437-E564-4E38-A297-B39B1FC05F79}" type="datetimeFigureOut">
              <a:rPr lang="ru-RU" smtClean="0"/>
              <a:t>06.06.2021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E9CAB-6D79-4B84-B78F-E1550D867E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223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3E11B-96C4-445D-84A3-0A0CC87F5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D1CAE6-0D9F-4F26-BAFA-D9E52EE73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1CEBA-1D81-4433-B9E8-4A0CA63A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8AC2-BE63-4085-85C5-5D7E17B1DED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9635B8-8C2F-450C-AC47-E969E837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0BF3E5-DBC0-41E5-ADC1-3FDA37BA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1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6CC9E-C270-488A-AFA1-F6323402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09CF6C-566B-4F16-BE58-9FA8254CC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F917D-A7A1-4010-85FC-B3DECC9E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26F3A1-31A4-4F2C-97F6-2A9858B76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F0D1AA-21F4-49C3-9F24-91F6F61A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8253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040C6-FF9B-4602-8A64-B1884F571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3E0880-0448-4943-8216-FB0319D25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0FF558-D0AB-49EE-B443-DD80EF42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EDEF17-6B08-45AF-BDA8-8AB67C46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469AE7-15AE-43C3-B264-12ADD15A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46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663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82789-F945-4F96-8996-747308CA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D7D60-CB19-4255-BE10-DD2CEE69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70159-7FA3-4DF1-8D41-C2B6DFE7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83A53-96DA-4C53-B6D2-A4E1A3B3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1679DE-2836-4BF5-B495-E42B4FCF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398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B3E8B-A253-4DA9-8BAA-3B7A7D1B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9DDAE-BA09-4AB4-8AEF-450D68D9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271F69-893C-4C91-9894-FE2270FC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7851-0FBB-4725-9857-1519CBFE3827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60D8A9-6720-4168-9306-76902F20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09934F-A31A-46AB-8C8C-F4B15322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EF2E5-DEE2-4F79-8C71-B66DA3B8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F16C76-96B6-4558-9D4A-EAD5CF852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43F0A3-9CDC-4795-9DB7-ECF65B8A5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0507C6-B189-4489-A2A5-ECCDF40C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49AAD7-E6B0-41C5-8EB5-BA50501A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5B4797-0B90-48C3-8F73-B954AD20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186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56AA4-4D81-45F0-AFB5-7F87C40D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E78386-59CE-4852-8F56-85A4CA3F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2EF71F-E48D-4E1F-AE51-CF9129951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8E3C13-25AC-4D94-9008-9B8A2182D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7F45DBB-C4DD-49B3-97A7-66E401913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936D9D-3438-4877-9B22-E17BA6E9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974F99-1F5D-4979-AE9D-C42742E2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7250AF-6F94-4079-AD77-5D948BCE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462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CAD3E-BC3D-4CE4-9CE3-989FE2BE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3C020E-CBCE-4452-88F2-C9613BF9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FB03-1150-4D8D-BF6E-A851D5249D0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9AB8F0-1AEE-4BBF-A72C-287B36C9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F40715-6538-42F7-B259-47A8C69B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5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EC1704-5FDD-4C1E-820A-106E0D85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7EBE-694F-492B-A46E-C9429E1894D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BA4F0E-F367-46F3-97F5-702CF7B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C4268D-C13C-4D21-B8B3-DC0F6A6D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8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8F6B1-170C-4F2C-BD10-7AA83770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A232AB-EA42-4412-9990-5E62568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97EDD-3866-45E1-AB04-7450FAD67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1E5150-511F-49CC-8228-CEFF549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3DD352-D687-4CAC-9F17-66E8E7EF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6A1CA4-0F42-4CDA-AB70-386CB7C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198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6861B-728F-4607-9C04-F65B8B97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A0D52A9-1889-4BFE-AA1A-E5942555C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302DA6-14E9-44FE-8266-8E6062ED6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FB40-57B9-4843-9CEC-A534A95E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9B702-BF99-41F3-907C-DF436426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9069EB-0A28-4A3E-8DBF-E2369CB1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840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D2DD0-3D6D-4F83-A5F4-F2AFE20A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F6F24F-4405-4EB1-ADA4-FE6F3D27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FCD80-E98F-4EC4-85A4-BC2E340AE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95EEE-F9E4-4F6F-BC33-92D4F274F49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3D97B1-F352-40F4-8E7C-1CBCFE98A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CAF3E-3EDC-45A7-A504-A3ED912E3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9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1341" y="484094"/>
            <a:ext cx="11223812" cy="3924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 contourW="12700">
              <a:contourClr>
                <a:schemeClr val="bg1"/>
              </a:contourClr>
            </a:sp3d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Міністерство освіти і науки України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Чернівецький національний університет імені Юрія Федьковича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16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Інститут фізико-технічних та комп’ютерних наук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1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(повна назва  інституту/факультету)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1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16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Кафедра комп’ютерних наук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1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(повна назва кафедри)</a:t>
            </a:r>
            <a:endParaRPr lang="ru-RU" sz="1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uk-UA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Веб-додаток </a:t>
            </a:r>
            <a:r>
              <a:rPr lang="ru-RU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 кул</a:t>
            </a:r>
            <a:r>
              <a:rPr lang="uk-UA" sz="2400" b="1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інарними</a:t>
            </a:r>
            <a:r>
              <a:rPr lang="uk-UA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рецептами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2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Дипломна робота </a:t>
            </a:r>
            <a:endParaRPr lang="ru-RU" sz="11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Рівень вищої освіти - перший (бакалаврський)</a:t>
            </a:r>
            <a:endParaRPr lang="ru-RU" sz="12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67279" y="4276961"/>
            <a:ext cx="4335161" cy="21236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Виконала: студентка 4 курсу, групи 444 </a:t>
            </a:r>
            <a:endParaRPr lang="ru-RU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Спеціальність: 122 Комп'ютерні науки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Освітня програма: Інтелектуальний аналіз даних</a:t>
            </a: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комп’ютерних</a:t>
            </a: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інформаційних</a:t>
            </a: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системах</a:t>
            </a:r>
            <a:endParaRPr lang="uk-UA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Марковська</a:t>
            </a:r>
            <a:r>
              <a:rPr lang="uk-U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М.О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Керівник: </a:t>
            </a:r>
            <a:r>
              <a:rPr lang="uk-UA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к.т.н</a:t>
            </a: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uk-UA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Яцько</a:t>
            </a:r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О.М</a:t>
            </a:r>
            <a:endParaRPr lang="ru-RU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3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E774E-9A61-44A5-92A6-C521D696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0A0A0-93A3-4C44-8E47-9B22590AE3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B91478-BF16-42B6-80DA-FDD9E741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E62C62-2F68-4E1B-948C-E48F4404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" y="52387"/>
            <a:ext cx="2876550" cy="6753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E78E92-14A3-4028-96B7-34E0B2DE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77" y="1897960"/>
            <a:ext cx="2981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2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5A4AF-C60D-4901-BA6F-5CF40848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F6C8F8-21D0-4734-B3E7-B2BAF21EF7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17084E-6BB7-4E38-81A3-E11CE763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BC1826-CBA0-4ACD-B80C-C03E745E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664"/>
            <a:ext cx="12164150" cy="1890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48A46B-D6B3-45D7-9591-A9242280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674"/>
            <a:ext cx="9791700" cy="25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/>
        </p:nvSpPr>
        <p:spPr bwMode="auto">
          <a:xfrm>
            <a:off x="838200" y="1690686"/>
            <a:ext cx="105156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47675">
              <a:buNone/>
            </a:pPr>
            <a:r>
              <a:rPr lang="uk-UA" sz="2400" b="1" dirty="0"/>
              <a:t>В ході виконання дипломної роботи було створено веб-додаток для аналізу курсів та обміну валют. </a:t>
            </a:r>
          </a:p>
          <a:p>
            <a:pPr marL="0" indent="447675">
              <a:buNone/>
            </a:pPr>
            <a:r>
              <a:rPr lang="uk-UA" sz="2400" b="1" dirty="0"/>
              <a:t>Веб-додаток містить:</a:t>
            </a:r>
          </a:p>
          <a:p>
            <a:pPr marL="447675" indent="265113"/>
            <a:r>
              <a:rPr lang="uk-UA" sz="2400" b="1" dirty="0"/>
              <a:t>функціонал для створення та пошуку рецептів;</a:t>
            </a:r>
          </a:p>
          <a:p>
            <a:pPr marL="447675" indent="265113"/>
            <a:r>
              <a:rPr lang="uk-UA" sz="2400" b="1" dirty="0"/>
              <a:t>вивід інформації про рецепти.</a:t>
            </a:r>
            <a:endParaRPr lang="ru-RU" sz="2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20386" y="5994399"/>
            <a:ext cx="1706217" cy="365125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12</a:t>
            </a:fld>
            <a:endParaRPr lang="en-US" sz="2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202C08-CBEF-4A4D-83B4-AFE03E7E281B}"/>
              </a:ext>
            </a:extLst>
          </p:cNvPr>
          <p:cNvSpPr>
            <a:spLocks noGrp="1"/>
          </p:cNvSpPr>
          <p:nvPr/>
        </p:nvSpPr>
        <p:spPr bwMode="auto">
          <a:xfrm>
            <a:off x="1577508" y="498476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Висновки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26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079338" y="5993599"/>
            <a:ext cx="1706217" cy="365125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13</a:t>
            </a:fld>
            <a:endParaRPr lang="en-US" sz="2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D9277A3-BE85-4DA4-AFB5-8F28E9EE5926}"/>
              </a:ext>
            </a:extLst>
          </p:cNvPr>
          <p:cNvSpPr>
            <a:spLocks noGrp="1"/>
          </p:cNvSpPr>
          <p:nvPr/>
        </p:nvSpPr>
        <p:spPr bwMode="auto">
          <a:xfrm>
            <a:off x="1704506" y="2692400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Дякую за увагу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4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/>
        </p:nvSpPr>
        <p:spPr bwMode="auto">
          <a:xfrm>
            <a:off x="1577508" y="545057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Практичне значення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7934" y="2084389"/>
            <a:ext cx="885613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511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uk-UA" sz="3200" b="1" dirty="0">
                <a:latin typeface="+mj-lt"/>
              </a:rPr>
              <a:t>Пошук кулінарних рецептів.</a:t>
            </a:r>
          </a:p>
          <a:p>
            <a:pPr indent="26511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uk-UA" sz="3200" b="1" dirty="0">
                <a:latin typeface="+mj-lt"/>
              </a:rPr>
              <a:t>Достовірність інформації на українській мові.</a:t>
            </a:r>
          </a:p>
          <a:p>
            <a:pPr indent="26511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uk-UA" sz="3200" b="1" dirty="0">
                <a:latin typeface="+mj-lt"/>
              </a:rPr>
              <a:t>Можливість додати користувачем власний рецепт.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14492" y="5959596"/>
            <a:ext cx="737131" cy="353347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602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/>
        </p:nvSpPr>
        <p:spPr bwMode="auto">
          <a:xfrm>
            <a:off x="838200" y="1690686"/>
            <a:ext cx="105156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47675">
              <a:buNone/>
            </a:pPr>
            <a:r>
              <a:rPr lang="uk-UA" sz="2400" b="1" dirty="0"/>
              <a:t>Метою дипломної роботи є розробка веб-додатку для пошуку та перегляду користувачами кулінарних рецептів.</a:t>
            </a:r>
          </a:p>
          <a:p>
            <a:pPr marL="0" indent="447675">
              <a:buNone/>
            </a:pPr>
            <a:r>
              <a:rPr lang="uk-UA" sz="2400" b="1" dirty="0"/>
              <a:t>Для реалізації мети поставлено наступні завдання:</a:t>
            </a:r>
          </a:p>
          <a:p>
            <a:pPr marL="447675" indent="265113"/>
            <a:r>
              <a:rPr lang="uk-UA" sz="2400" b="1" dirty="0"/>
              <a:t>виконати аналіз предметної області;</a:t>
            </a:r>
          </a:p>
          <a:p>
            <a:pPr marL="447675" indent="265113"/>
            <a:r>
              <a:rPr lang="uk-UA" sz="2400" b="1" dirty="0"/>
              <a:t>вивчити існуючі рішення і зробити постановку задачі;</a:t>
            </a:r>
          </a:p>
          <a:p>
            <a:pPr marL="447675" indent="265113"/>
            <a:r>
              <a:rPr lang="uk-UA" sz="2400" b="1" dirty="0"/>
              <a:t>визначити функціональні вимоги до системи;</a:t>
            </a:r>
          </a:p>
          <a:p>
            <a:pPr marL="447675" indent="265113"/>
            <a:r>
              <a:rPr lang="uk-UA" sz="2400" b="1" dirty="0"/>
              <a:t>спроектувати логіку, архітектуру та поведінку системи;</a:t>
            </a:r>
          </a:p>
          <a:p>
            <a:pPr marL="447675" indent="265113"/>
            <a:r>
              <a:rPr lang="uk-UA" sz="2400" b="1" dirty="0"/>
              <a:t>розробити програмні компоненти;</a:t>
            </a:r>
          </a:p>
          <a:p>
            <a:pPr marL="447675" indent="265113"/>
            <a:r>
              <a:rPr lang="uk-UA" sz="2400" b="1" dirty="0"/>
              <a:t>забезпечити працездатність веб-сайту.</a:t>
            </a:r>
            <a:endParaRPr lang="ru-RU" sz="2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20386" y="5994399"/>
            <a:ext cx="1706217" cy="365125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3</a:t>
            </a:fld>
            <a:endParaRPr lang="en-US" sz="2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202C08-CBEF-4A4D-83B4-AFE03E7E281B}"/>
              </a:ext>
            </a:extLst>
          </p:cNvPr>
          <p:cNvSpPr>
            <a:spLocks noGrp="1"/>
          </p:cNvSpPr>
          <p:nvPr/>
        </p:nvSpPr>
        <p:spPr bwMode="auto">
          <a:xfrm>
            <a:off x="1577508" y="498476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Мета роботи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8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/>
        </p:nvSpPr>
        <p:spPr bwMode="auto">
          <a:xfrm>
            <a:off x="1549671" y="314255"/>
            <a:ext cx="8911687" cy="1280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Огляд аналогів програмного забезпечення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800" smtClean="0"/>
              <a:t>4</a:t>
            </a:fld>
            <a:endParaRPr lang="en-US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E43EB1-771E-4D8B-9AAF-0389E336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69055"/>
            <a:ext cx="6096000" cy="29889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E4C3DD-0569-4DBF-A049-9E5575D4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144"/>
            <a:ext cx="6134530" cy="29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800" smtClean="0"/>
              <a:t>5</a:t>
            </a:fld>
            <a:endParaRPr lang="en-US" sz="28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D9277A3-BE85-4DA4-AFB5-8F28E9EE5926}"/>
              </a:ext>
            </a:extLst>
          </p:cNvPr>
          <p:cNvSpPr>
            <a:spLocks noGrp="1"/>
          </p:cNvSpPr>
          <p:nvPr/>
        </p:nvSpPr>
        <p:spPr bwMode="auto">
          <a:xfrm>
            <a:off x="1577507" y="499276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Стек технологій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156811-E42A-4DF4-BE40-9810B7F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94" y="3905911"/>
            <a:ext cx="3864867" cy="2261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Sass — Вікіпедія">
            <a:extLst>
              <a:ext uri="{FF2B5EF4-FFF2-40B4-BE49-F238E27FC236}">
                <a16:creationId xmlns:a16="http://schemas.microsoft.com/office/drawing/2014/main" id="{21C8D498-9D58-43E2-8CF7-2B24142E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77" y="4693254"/>
            <a:ext cx="1965072" cy="147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(фреймворк) — Вікіпедія">
            <a:extLst>
              <a:ext uri="{FF2B5EF4-FFF2-40B4-BE49-F238E27FC236}">
                <a16:creationId xmlns:a16="http://schemas.microsoft.com/office/drawing/2014/main" id="{FA3A15A7-AF8A-4DCF-8CF3-F5232C1D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01" y="393475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greSQL — Вікіпедія">
            <a:extLst>
              <a:ext uri="{FF2B5EF4-FFF2-40B4-BE49-F238E27FC236}">
                <a16:creationId xmlns:a16="http://schemas.microsoft.com/office/drawing/2014/main" id="{B38A380A-EA7F-46FE-8272-B3551F2C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82" y="1670363"/>
            <a:ext cx="2387947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.js и Express пишем API">
            <a:extLst>
              <a:ext uri="{FF2B5EF4-FFF2-40B4-BE49-F238E27FC236}">
                <a16:creationId xmlns:a16="http://schemas.microsoft.com/office/drawing/2014/main" id="{2FBAF0E8-249B-4FD8-8616-ABA3F813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30" y="1795012"/>
            <a:ext cx="3649975" cy="20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- Learn RxJS">
            <a:extLst>
              <a:ext uri="{FF2B5EF4-FFF2-40B4-BE49-F238E27FC236}">
                <a16:creationId xmlns:a16="http://schemas.microsoft.com/office/drawing/2014/main" id="{885F1DD3-AD1F-4DDC-8251-C0B963FB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71" y="2561354"/>
            <a:ext cx="1523796" cy="152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ypeScript — Википедия">
            <a:extLst>
              <a:ext uri="{FF2B5EF4-FFF2-40B4-BE49-F238E27FC236}">
                <a16:creationId xmlns:a16="http://schemas.microsoft.com/office/drawing/2014/main" id="{F7198756-3869-4B8F-8618-FD8BC3F1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02" y="1782210"/>
            <a:ext cx="2240106" cy="22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2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079338" y="5993599"/>
            <a:ext cx="1706217" cy="365125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6</a:t>
            </a:fld>
            <a:endParaRPr lang="en-US" sz="28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D9277A3-BE85-4DA4-AFB5-8F28E9EE5926}"/>
              </a:ext>
            </a:extLst>
          </p:cNvPr>
          <p:cNvSpPr>
            <a:spLocks noGrp="1"/>
          </p:cNvSpPr>
          <p:nvPr/>
        </p:nvSpPr>
        <p:spPr bwMode="auto">
          <a:xfrm>
            <a:off x="1577507" y="215052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Діаграма класів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084FD7-A039-46EA-93D3-FCA99534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07" y="1821551"/>
            <a:ext cx="8991301" cy="38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079338" y="5993599"/>
            <a:ext cx="1706217" cy="365125"/>
          </a:xfrm>
        </p:spPr>
        <p:txBody>
          <a:bodyPr>
            <a:normAutofit fontScale="70000" lnSpcReduction="20000"/>
          </a:bodyPr>
          <a:lstStyle/>
          <a:p>
            <a:fld id="{6D22F896-40B5-4ADD-8801-0D06FADFA095}" type="slidenum">
              <a:rPr lang="en-US" sz="2800" smtClean="0"/>
              <a:t>7</a:t>
            </a:fld>
            <a:endParaRPr lang="en-US" sz="28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D9277A3-BE85-4DA4-AFB5-8F28E9EE5926}"/>
              </a:ext>
            </a:extLst>
          </p:cNvPr>
          <p:cNvSpPr>
            <a:spLocks noGrp="1"/>
          </p:cNvSpPr>
          <p:nvPr/>
        </p:nvSpPr>
        <p:spPr bwMode="auto">
          <a:xfrm>
            <a:off x="1577506" y="256686"/>
            <a:ext cx="9036984" cy="13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b="1" dirty="0">
                <a:solidFill>
                  <a:schemeClr val="tx1"/>
                </a:solidFill>
              </a:rPr>
              <a:t>Головна сторінка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01CA52-372B-4936-B6D4-CC598AAB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6472" y="1"/>
            <a:ext cx="14090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94824-6F98-4359-BF5A-3DE8AEC7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CF1A8F-AD21-4159-A235-E09D68B145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29C559-C367-42ED-94E4-3FF69678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F545F6-E0F3-440F-9783-7FDD4105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196" y="0"/>
            <a:ext cx="14471196" cy="70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4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DBBAF-ABCD-47C8-A066-9B6568B3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8BB0F-5963-4A82-8400-439740B17F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C9C2AB-7177-45B9-9A69-8FA7C9B2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2671F1-82DF-438A-AE49-8803773B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868" y="0"/>
            <a:ext cx="14219768" cy="69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246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3044</TotalTime>
  <Words>220</Words>
  <Application>Microsoft Office PowerPoint</Application>
  <PresentationFormat>Широкоэкранный</PresentationFormat>
  <Paragraphs>51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Valentyn</dc:creator>
  <cp:lastModifiedBy>amber.boy17@gmail.com</cp:lastModifiedBy>
  <cp:revision>91</cp:revision>
  <dcterms:created xsi:type="dcterms:W3CDTF">2019-06-10T10:28:18Z</dcterms:created>
  <dcterms:modified xsi:type="dcterms:W3CDTF">2021-06-06T14:41:08Z</dcterms:modified>
</cp:coreProperties>
</file>